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043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50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89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55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95227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828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532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78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01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3454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61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3727FFF-BC6A-4FA9-AFC2-FADF190601EF}" type="datetimeFigureOut">
              <a:rPr lang="de-DE" smtClean="0"/>
              <a:t>13.06.2021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2896941-DCFD-4798-8881-5B9CEA55AD03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307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K&#246;lner_Haie" TargetMode="External"/><Relationship Id="rId3" Type="http://schemas.openxmlformats.org/officeDocument/2006/relationships/hyperlink" Target="https://de.wikipedia.org/wiki/Sarah_Engels" TargetMode="External"/><Relationship Id="rId7" Type="http://schemas.openxmlformats.org/officeDocument/2006/relationships/hyperlink" Target="https://de.wikipedia.org/wiki/1._FC_K&#246;ln" TargetMode="External"/><Relationship Id="rId2" Type="http://schemas.openxmlformats.org/officeDocument/2006/relationships/hyperlink" Target="https://de.wikipedia.org/wiki/K&#246;l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Eigelsteintorburg" TargetMode="External"/><Relationship Id="rId5" Type="http://schemas.openxmlformats.org/officeDocument/2006/relationships/hyperlink" Target="https://de.wikipedia.org/wiki/K&#246;ner_Dom" TargetMode="External"/><Relationship Id="rId4" Type="http://schemas.openxmlformats.org/officeDocument/2006/relationships/hyperlink" Target="https://de.wikipedia.org/wiki/Sven_M&#252;ller_(Fu&#223;ballspieler,_1996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F477E5-297A-46E0-B2E1-8BB3751D85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Köln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3F7571E-99BC-4DD8-BDDF-7D6A493144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Eine Präsentation von Christian Weber</a:t>
            </a:r>
          </a:p>
        </p:txBody>
      </p:sp>
    </p:spTree>
    <p:extLst>
      <p:ext uri="{BB962C8B-B14F-4D97-AF65-F5344CB8AC3E}">
        <p14:creationId xmlns:p14="http://schemas.microsoft.com/office/powerpoint/2010/main" val="43942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F9306-6D57-4F85-9027-E7D5DEF1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BAC864-A8F0-45BB-9C09-C3D5FCA9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Daten</a:t>
            </a:r>
          </a:p>
          <a:p>
            <a:r>
              <a:rPr lang="de-DE" dirty="0"/>
              <a:t>Lage</a:t>
            </a:r>
          </a:p>
          <a:p>
            <a:r>
              <a:rPr lang="de-DE" dirty="0"/>
              <a:t>Sehenswürdigkeiten</a:t>
            </a:r>
          </a:p>
          <a:p>
            <a:r>
              <a:rPr lang="de-DE" dirty="0"/>
              <a:t>Berühmte Personen</a:t>
            </a:r>
          </a:p>
          <a:p>
            <a:r>
              <a:rPr lang="de-DE" dirty="0"/>
              <a:t>Berühmte Sportmannschaften</a:t>
            </a:r>
          </a:p>
          <a:p>
            <a:r>
              <a:rPr lang="de-DE" dirty="0"/>
              <a:t>Quellen</a:t>
            </a:r>
          </a:p>
        </p:txBody>
      </p:sp>
    </p:spTree>
    <p:extLst>
      <p:ext uri="{BB962C8B-B14F-4D97-AF65-F5344CB8AC3E}">
        <p14:creationId xmlns:p14="http://schemas.microsoft.com/office/powerpoint/2010/main" val="31598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06D26-A986-4669-96B3-7D8E838D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5F1346CB-7841-4435-BA29-71BFB66C0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30945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9525">
                  <a:extLst>
                    <a:ext uri="{9D8B030D-6E8A-4147-A177-3AD203B41FA5}">
                      <a16:colId xmlns:a16="http://schemas.microsoft.com/office/drawing/2014/main" val="4206333663"/>
                    </a:ext>
                  </a:extLst>
                </a:gridCol>
                <a:gridCol w="5089525">
                  <a:extLst>
                    <a:ext uri="{9D8B030D-6E8A-4147-A177-3AD203B41FA5}">
                      <a16:colId xmlns:a16="http://schemas.microsoft.com/office/drawing/2014/main" val="1385466850"/>
                    </a:ext>
                  </a:extLst>
                </a:gridCol>
              </a:tblGrid>
              <a:tr h="1092994">
                <a:tc>
                  <a:txBody>
                    <a:bodyPr/>
                    <a:lstStyle/>
                    <a:p>
                      <a:r>
                        <a:rPr lang="de-DE" sz="4000" dirty="0"/>
                        <a:t>Bundesland</a:t>
                      </a:r>
                    </a:p>
                  </a:txBody>
                  <a:tcPr marL="88514" marR="88514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Nordrhein-Westfalen</a:t>
                      </a:r>
                    </a:p>
                  </a:txBody>
                  <a:tcPr marL="88514" marR="88514"/>
                </a:tc>
                <a:extLst>
                  <a:ext uri="{0D108BD9-81ED-4DB2-BD59-A6C34878D82A}">
                    <a16:rowId xmlns:a16="http://schemas.microsoft.com/office/drawing/2014/main" val="1126206685"/>
                  </a:ext>
                </a:extLst>
              </a:tr>
              <a:tr h="1092994">
                <a:tc>
                  <a:txBody>
                    <a:bodyPr/>
                    <a:lstStyle/>
                    <a:p>
                      <a:r>
                        <a:rPr lang="de-DE" sz="4000" dirty="0"/>
                        <a:t>Einwohner</a:t>
                      </a:r>
                    </a:p>
                  </a:txBody>
                  <a:tcPr marL="88514" marR="88514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1.087.863</a:t>
                      </a:r>
                    </a:p>
                  </a:txBody>
                  <a:tcPr marL="88514" marR="88514"/>
                </a:tc>
                <a:extLst>
                  <a:ext uri="{0D108BD9-81ED-4DB2-BD59-A6C34878D82A}">
                    <a16:rowId xmlns:a16="http://schemas.microsoft.com/office/drawing/2014/main" val="2099088287"/>
                  </a:ext>
                </a:extLst>
              </a:tr>
              <a:tr h="1092994">
                <a:tc>
                  <a:txBody>
                    <a:bodyPr/>
                    <a:lstStyle/>
                    <a:p>
                      <a:r>
                        <a:rPr lang="de-DE" sz="4000" dirty="0"/>
                        <a:t>Fläche</a:t>
                      </a:r>
                    </a:p>
                  </a:txBody>
                  <a:tcPr marL="88514" marR="88514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405,02 km²</a:t>
                      </a:r>
                    </a:p>
                  </a:txBody>
                  <a:tcPr marL="88514" marR="88514"/>
                </a:tc>
                <a:extLst>
                  <a:ext uri="{0D108BD9-81ED-4DB2-BD59-A6C34878D82A}">
                    <a16:rowId xmlns:a16="http://schemas.microsoft.com/office/drawing/2014/main" val="584035776"/>
                  </a:ext>
                </a:extLst>
              </a:tr>
              <a:tr h="1092994">
                <a:tc>
                  <a:txBody>
                    <a:bodyPr/>
                    <a:lstStyle/>
                    <a:p>
                      <a:r>
                        <a:rPr lang="de-DE" sz="4000" dirty="0"/>
                        <a:t>KFZ-Kennzeichen</a:t>
                      </a:r>
                    </a:p>
                  </a:txBody>
                  <a:tcPr marL="88514" marR="88514"/>
                </a:tc>
                <a:tc>
                  <a:txBody>
                    <a:bodyPr/>
                    <a:lstStyle/>
                    <a:p>
                      <a:r>
                        <a:rPr lang="de-DE" sz="4000" dirty="0"/>
                        <a:t>K</a:t>
                      </a:r>
                    </a:p>
                  </a:txBody>
                  <a:tcPr marL="88514" marR="88514"/>
                </a:tc>
                <a:extLst>
                  <a:ext uri="{0D108BD9-81ED-4DB2-BD59-A6C34878D82A}">
                    <a16:rowId xmlns:a16="http://schemas.microsoft.com/office/drawing/2014/main" val="314607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15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702D0-BAAA-42D6-8C5B-83A587D5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Lage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0A13CE5B-24C7-4FC9-8472-5E1B8D9740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943" y="365124"/>
            <a:ext cx="5263317" cy="6230453"/>
          </a:xfrm>
        </p:spPr>
      </p:pic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E4F4D0F8-D150-4513-9A2A-17CF6789965D}"/>
              </a:ext>
            </a:extLst>
          </p:cNvPr>
          <p:cNvSpPr/>
          <p:nvPr/>
        </p:nvSpPr>
        <p:spPr>
          <a:xfrm>
            <a:off x="2481943" y="2612571"/>
            <a:ext cx="4601028" cy="203200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75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9BE2C-CA63-4B30-A1D5-B90852BD3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Sehenswürdigkeiten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FD4828-CB3C-4A4A-B7BE-09D99EAE9F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Kölner Dom</a:t>
            </a:r>
          </a:p>
          <a:p>
            <a:r>
              <a:rPr lang="de-DE" dirty="0" err="1"/>
              <a:t>Eigelsteintorburg</a:t>
            </a:r>
            <a:endParaRPr lang="de-DE" dirty="0"/>
          </a:p>
          <a:p>
            <a:r>
              <a:rPr lang="de-DE" dirty="0"/>
              <a:t>Das </a:t>
            </a:r>
            <a:r>
              <a:rPr lang="de-DE" dirty="0" err="1"/>
              <a:t>Dischhaus</a:t>
            </a:r>
            <a:endParaRPr lang="de-DE" dirty="0"/>
          </a:p>
          <a:p>
            <a:r>
              <a:rPr lang="de-DE" dirty="0"/>
              <a:t>Museum Ludwig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DBE6DB4E-D526-4C63-8A44-26347F2D7C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228" y="365125"/>
            <a:ext cx="4303776" cy="4013775"/>
          </a:xfr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D3BC686-93E3-4437-AF2E-9474E2503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340100"/>
            <a:ext cx="3962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87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25298-F98F-4D9D-B35B-96AC28DD3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Berühmte Persönlichkeiten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EA648A-3B15-4C1A-95FE-EB9CF7B602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Sven Müller (Torwart)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252B12C-BC68-484B-9DA5-DC97F190251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713" y="2909888"/>
            <a:ext cx="3999774" cy="2995612"/>
          </a:xfr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383DD6-A049-4555-9E8A-7891A9E74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Sarah Lombardi (Sängerin)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A14B24E6-6786-418C-97CC-DEF8873B2B7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710" y="2909888"/>
            <a:ext cx="2633505" cy="2995612"/>
          </a:xfrm>
        </p:spPr>
      </p:pic>
    </p:spTree>
    <p:extLst>
      <p:ext uri="{BB962C8B-B14F-4D97-AF65-F5344CB8AC3E}">
        <p14:creationId xmlns:p14="http://schemas.microsoft.com/office/powerpoint/2010/main" val="144462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F8A3C-3E87-4073-8D68-D2E650BE4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Bekannte Sportmannschaften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0CACA7-58EF-4FA6-A7AD-359C398EE7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1. FC Köln (Fußball)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5D0B219-DBA6-446D-989D-9AB57BE506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94" y="2909888"/>
            <a:ext cx="2995612" cy="2995612"/>
          </a:xfr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B1C9E0D-7F0C-40E1-BEE2-F8EAD0778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Kölner Haie (Eishockey)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0768F976-C5A2-452C-BB34-6C535FE2E84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038" y="3140869"/>
            <a:ext cx="4514850" cy="2533650"/>
          </a:xfrm>
        </p:spPr>
      </p:pic>
    </p:spTree>
    <p:extLst>
      <p:ext uri="{BB962C8B-B14F-4D97-AF65-F5344CB8AC3E}">
        <p14:creationId xmlns:p14="http://schemas.microsoft.com/office/powerpoint/2010/main" val="345645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26B80-A756-4015-966D-1653531C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</a:t>
            </a:r>
            <a:r>
              <a:rPr lang="de-DE" dirty="0" err="1"/>
              <a:t>für‘s</a:t>
            </a:r>
            <a:r>
              <a:rPr lang="de-DE" dirty="0"/>
              <a:t> Zuhören!</a:t>
            </a:r>
          </a:p>
        </p:txBody>
      </p:sp>
      <p:sp>
        <p:nvSpPr>
          <p:cNvPr id="3" name="Smiley 2">
            <a:extLst>
              <a:ext uri="{FF2B5EF4-FFF2-40B4-BE49-F238E27FC236}">
                <a16:creationId xmlns:a16="http://schemas.microsoft.com/office/drawing/2014/main" id="{CC392278-4215-4E2A-9822-A0DBEFE7FA89}"/>
              </a:ext>
            </a:extLst>
          </p:cNvPr>
          <p:cNvSpPr/>
          <p:nvPr/>
        </p:nvSpPr>
        <p:spPr>
          <a:xfrm>
            <a:off x="1335316" y="2133600"/>
            <a:ext cx="3468914" cy="346891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Herz 3">
            <a:extLst>
              <a:ext uri="{FF2B5EF4-FFF2-40B4-BE49-F238E27FC236}">
                <a16:creationId xmlns:a16="http://schemas.microsoft.com/office/drawing/2014/main" id="{ED6CFA2F-A5EE-4F51-A764-92CA5A455D5B}"/>
              </a:ext>
            </a:extLst>
          </p:cNvPr>
          <p:cNvSpPr/>
          <p:nvPr/>
        </p:nvSpPr>
        <p:spPr>
          <a:xfrm>
            <a:off x="7387771" y="2489200"/>
            <a:ext cx="2757714" cy="2757714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23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393D7-176B-45D3-98D3-32C7CED9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0AD1AB-9F86-4E15-B6E5-FC16507F6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https://de.wikipedia.org/</a:t>
            </a:r>
            <a:r>
              <a:rPr lang="de-DE" dirty="0" err="1">
                <a:hlinkClick r:id="rId2"/>
              </a:rPr>
              <a:t>wiki</a:t>
            </a:r>
            <a:r>
              <a:rPr lang="de-DE" dirty="0">
                <a:hlinkClick r:id="rId2"/>
              </a:rPr>
              <a:t>/Köln</a:t>
            </a:r>
            <a:r>
              <a:rPr lang="de-DE" dirty="0"/>
              <a:t> </a:t>
            </a:r>
          </a:p>
          <a:p>
            <a:r>
              <a:rPr lang="de-DE" dirty="0">
                <a:hlinkClick r:id="rId3"/>
              </a:rPr>
              <a:t>https://de.wikipedia.org/wiki/Sarah_Engels</a:t>
            </a:r>
            <a:r>
              <a:rPr lang="de-DE" dirty="0"/>
              <a:t> </a:t>
            </a:r>
          </a:p>
          <a:p>
            <a:r>
              <a:rPr lang="de-DE" dirty="0">
                <a:hlinkClick r:id="rId4"/>
              </a:rPr>
              <a:t>https://de.wikipedia.org/</a:t>
            </a:r>
            <a:r>
              <a:rPr lang="de-DE" dirty="0" err="1">
                <a:hlinkClick r:id="rId4"/>
              </a:rPr>
              <a:t>wiki</a:t>
            </a:r>
            <a:r>
              <a:rPr lang="de-DE" dirty="0">
                <a:hlinkClick r:id="rId4"/>
              </a:rPr>
              <a:t>/</a:t>
            </a:r>
            <a:r>
              <a:rPr lang="de-DE" dirty="0" err="1">
                <a:hlinkClick r:id="rId4"/>
              </a:rPr>
              <a:t>Sven_Müller</a:t>
            </a:r>
            <a:r>
              <a:rPr lang="de-DE" dirty="0">
                <a:hlinkClick r:id="rId4"/>
              </a:rPr>
              <a:t>_(Fußballspieler,_1996)</a:t>
            </a:r>
            <a:r>
              <a:rPr lang="de-DE" dirty="0"/>
              <a:t> </a:t>
            </a:r>
          </a:p>
          <a:p>
            <a:r>
              <a:rPr lang="de-DE" dirty="0">
                <a:hlinkClick r:id="rId5"/>
              </a:rPr>
              <a:t>https://de.wikipedia.org/</a:t>
            </a:r>
            <a:r>
              <a:rPr lang="de-DE" dirty="0" err="1">
                <a:hlinkClick r:id="rId5"/>
              </a:rPr>
              <a:t>wiki</a:t>
            </a:r>
            <a:r>
              <a:rPr lang="de-DE" dirty="0">
                <a:hlinkClick r:id="rId5"/>
              </a:rPr>
              <a:t>/</a:t>
            </a:r>
            <a:r>
              <a:rPr lang="de-DE" dirty="0" err="1">
                <a:hlinkClick r:id="rId5"/>
              </a:rPr>
              <a:t>Köner_Dom</a:t>
            </a:r>
            <a:r>
              <a:rPr lang="de-DE" dirty="0"/>
              <a:t> </a:t>
            </a:r>
          </a:p>
          <a:p>
            <a:r>
              <a:rPr lang="de-DE" dirty="0">
                <a:hlinkClick r:id="rId6"/>
              </a:rPr>
              <a:t>https://de.wikipedia.org/wiki/Eigelsteintorburg</a:t>
            </a:r>
            <a:r>
              <a:rPr lang="de-DE" dirty="0"/>
              <a:t> </a:t>
            </a:r>
          </a:p>
          <a:p>
            <a:r>
              <a:rPr lang="de-DE" dirty="0">
                <a:hlinkClick r:id="rId7"/>
              </a:rPr>
              <a:t>https://de.wikipedia.org/</a:t>
            </a:r>
            <a:r>
              <a:rPr lang="de-DE" dirty="0" err="1">
                <a:hlinkClick r:id="rId7"/>
              </a:rPr>
              <a:t>wiki</a:t>
            </a:r>
            <a:r>
              <a:rPr lang="de-DE" dirty="0">
                <a:hlinkClick r:id="rId7"/>
              </a:rPr>
              <a:t>/1._FC_Köln</a:t>
            </a:r>
            <a:r>
              <a:rPr lang="de-DE" dirty="0"/>
              <a:t> </a:t>
            </a:r>
          </a:p>
          <a:p>
            <a:r>
              <a:rPr lang="de-DE" dirty="0">
                <a:hlinkClick r:id="rId8"/>
              </a:rPr>
              <a:t>https://de.wikipedia.org/</a:t>
            </a:r>
            <a:r>
              <a:rPr lang="de-DE" dirty="0" err="1">
                <a:hlinkClick r:id="rId8"/>
              </a:rPr>
              <a:t>wiki</a:t>
            </a:r>
            <a:r>
              <a:rPr lang="de-DE" dirty="0">
                <a:hlinkClick r:id="rId8"/>
              </a:rPr>
              <a:t>/</a:t>
            </a:r>
            <a:r>
              <a:rPr lang="de-DE" dirty="0" err="1">
                <a:hlinkClick r:id="rId8"/>
              </a:rPr>
              <a:t>Kölner_Haie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842372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0</TotalTime>
  <Words>162</Words>
  <Application>Microsoft Office PowerPoint</Application>
  <PresentationFormat>Breitbild</PresentationFormat>
  <Paragraphs>39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Köln</vt:lpstr>
      <vt:lpstr>Gliederung</vt:lpstr>
      <vt:lpstr>Daten</vt:lpstr>
      <vt:lpstr>Lage</vt:lpstr>
      <vt:lpstr>Sehenswürdigkeiten</vt:lpstr>
      <vt:lpstr>Berühmte Persönlichkeiten</vt:lpstr>
      <vt:lpstr>Bekannte Sportmannschaften</vt:lpstr>
      <vt:lpstr>Vielen Dank für‘s Zuhören!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Köln</dc:title>
  <dc:creator>Christian Weber</dc:creator>
  <cp:lastModifiedBy>Christian Weber</cp:lastModifiedBy>
  <cp:revision>4</cp:revision>
  <dcterms:created xsi:type="dcterms:W3CDTF">2021-06-13T12:10:55Z</dcterms:created>
  <dcterms:modified xsi:type="dcterms:W3CDTF">2021-06-13T12:35:02Z</dcterms:modified>
</cp:coreProperties>
</file>